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29" r:id="rId2"/>
    <p:sldId id="434" r:id="rId3"/>
    <p:sldId id="450" r:id="rId4"/>
    <p:sldId id="445" r:id="rId5"/>
    <p:sldId id="451" r:id="rId6"/>
    <p:sldId id="447" r:id="rId7"/>
    <p:sldId id="455" r:id="rId8"/>
    <p:sldId id="448" r:id="rId9"/>
    <p:sldId id="453" r:id="rId10"/>
    <p:sldId id="449" r:id="rId11"/>
    <p:sldId id="44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DBC21E-D747-4250-841D-9AA8C4C6AE63}" v="8" dt="2024-11-18T13:54:03.5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Foster" userId="e3dc2618-918b-48c9-86cd-a711c0063745" providerId="ADAL" clId="{AADBC21E-D747-4250-841D-9AA8C4C6AE63}"/>
    <pc:docChg chg="undo redo custSel addSld delSld modSld">
      <pc:chgData name="Gemma Foster" userId="e3dc2618-918b-48c9-86cd-a711c0063745" providerId="ADAL" clId="{AADBC21E-D747-4250-841D-9AA8C4C6AE63}" dt="2024-11-18T13:54:03.572" v="375"/>
      <pc:docMkLst>
        <pc:docMk/>
      </pc:docMkLst>
      <pc:sldChg chg="modSp mod">
        <pc:chgData name="Gemma Foster" userId="e3dc2618-918b-48c9-86cd-a711c0063745" providerId="ADAL" clId="{AADBC21E-D747-4250-841D-9AA8C4C6AE63}" dt="2024-11-18T13:39:03.568" v="3" actId="20577"/>
        <pc:sldMkLst>
          <pc:docMk/>
          <pc:sldMk cId="2386564577" sldId="429"/>
        </pc:sldMkLst>
        <pc:spChg chg="mod">
          <ac:chgData name="Gemma Foster" userId="e3dc2618-918b-48c9-86cd-a711c0063745" providerId="ADAL" clId="{AADBC21E-D747-4250-841D-9AA8C4C6AE63}" dt="2024-11-18T13:39:03.568" v="3" actId="20577"/>
          <ac:spMkLst>
            <pc:docMk/>
            <pc:sldMk cId="2386564577" sldId="429"/>
            <ac:spMk id="12" creationId="{BE0E04E9-8202-45F7-8E6A-0044508B08CC}"/>
          </ac:spMkLst>
        </pc:spChg>
      </pc:sldChg>
      <pc:sldChg chg="addSp delSp mod">
        <pc:chgData name="Gemma Foster" userId="e3dc2618-918b-48c9-86cd-a711c0063745" providerId="ADAL" clId="{AADBC21E-D747-4250-841D-9AA8C4C6AE63}" dt="2024-11-18T13:50:04.759" v="261" actId="22"/>
        <pc:sldMkLst>
          <pc:docMk/>
          <pc:sldMk cId="2412944542" sldId="447"/>
        </pc:sldMkLst>
        <pc:spChg chg="add del">
          <ac:chgData name="Gemma Foster" userId="e3dc2618-918b-48c9-86cd-a711c0063745" providerId="ADAL" clId="{AADBC21E-D747-4250-841D-9AA8C4C6AE63}" dt="2024-11-18T13:50:04.759" v="261" actId="22"/>
          <ac:spMkLst>
            <pc:docMk/>
            <pc:sldMk cId="2412944542" sldId="447"/>
            <ac:spMk id="4" creationId="{0A69AA75-CF05-FB23-BE68-70DD25BCEFA0}"/>
          </ac:spMkLst>
        </pc:spChg>
      </pc:sldChg>
      <pc:sldChg chg="modSp mod">
        <pc:chgData name="Gemma Foster" userId="e3dc2618-918b-48c9-86cd-a711c0063745" providerId="ADAL" clId="{AADBC21E-D747-4250-841D-9AA8C4C6AE63}" dt="2024-11-18T13:52:20.817" v="273" actId="20577"/>
        <pc:sldMkLst>
          <pc:docMk/>
          <pc:sldMk cId="483135662" sldId="450"/>
        </pc:sldMkLst>
        <pc:graphicFrameChg chg="modGraphic">
          <ac:chgData name="Gemma Foster" userId="e3dc2618-918b-48c9-86cd-a711c0063745" providerId="ADAL" clId="{AADBC21E-D747-4250-841D-9AA8C4C6AE63}" dt="2024-11-18T13:52:20.817" v="273" actId="20577"/>
          <ac:graphicFrameMkLst>
            <pc:docMk/>
            <pc:sldMk cId="483135662" sldId="450"/>
            <ac:graphicFrameMk id="4" creationId="{391602AA-4161-CE5A-F4FC-7830BED7D6B6}"/>
          </ac:graphicFrameMkLst>
        </pc:graphicFrameChg>
      </pc:sldChg>
      <pc:sldChg chg="modSp mod">
        <pc:chgData name="Gemma Foster" userId="e3dc2618-918b-48c9-86cd-a711c0063745" providerId="ADAL" clId="{AADBC21E-D747-4250-841D-9AA8C4C6AE63}" dt="2024-11-18T13:52:50.517" v="275" actId="20577"/>
        <pc:sldMkLst>
          <pc:docMk/>
          <pc:sldMk cId="4084718684" sldId="451"/>
        </pc:sldMkLst>
        <pc:graphicFrameChg chg="modGraphic">
          <ac:chgData name="Gemma Foster" userId="e3dc2618-918b-48c9-86cd-a711c0063745" providerId="ADAL" clId="{AADBC21E-D747-4250-841D-9AA8C4C6AE63}" dt="2024-11-18T13:52:50.517" v="275" actId="20577"/>
          <ac:graphicFrameMkLst>
            <pc:docMk/>
            <pc:sldMk cId="4084718684" sldId="451"/>
            <ac:graphicFrameMk id="3" creationId="{836E9F73-9DB7-3EB9-D902-40A317E50E20}"/>
          </ac:graphicFrameMkLst>
        </pc:graphicFrameChg>
      </pc:sldChg>
      <pc:sldChg chg="modSp del mod">
        <pc:chgData name="Gemma Foster" userId="e3dc2618-918b-48c9-86cd-a711c0063745" providerId="ADAL" clId="{AADBC21E-D747-4250-841D-9AA8C4C6AE63}" dt="2024-11-18T13:50:21.888" v="265" actId="47"/>
        <pc:sldMkLst>
          <pc:docMk/>
          <pc:sldMk cId="4019040261" sldId="452"/>
        </pc:sldMkLst>
        <pc:graphicFrameChg chg="mod modGraphic">
          <ac:chgData name="Gemma Foster" userId="e3dc2618-918b-48c9-86cd-a711c0063745" providerId="ADAL" clId="{AADBC21E-D747-4250-841D-9AA8C4C6AE63}" dt="2024-11-18T13:46:38.752" v="259" actId="20577"/>
          <ac:graphicFrameMkLst>
            <pc:docMk/>
            <pc:sldMk cId="4019040261" sldId="452"/>
            <ac:graphicFrameMk id="4" creationId="{D509FC4D-0296-1134-177D-4CC6B44EFCCE}"/>
          </ac:graphicFrameMkLst>
        </pc:graphicFrameChg>
      </pc:sldChg>
      <pc:sldChg chg="modSp mod">
        <pc:chgData name="Gemma Foster" userId="e3dc2618-918b-48c9-86cd-a711c0063745" providerId="ADAL" clId="{AADBC21E-D747-4250-841D-9AA8C4C6AE63}" dt="2024-11-18T13:54:03.572" v="375"/>
        <pc:sldMkLst>
          <pc:docMk/>
          <pc:sldMk cId="70628764" sldId="453"/>
        </pc:sldMkLst>
        <pc:graphicFrameChg chg="mod modGraphic">
          <ac:chgData name="Gemma Foster" userId="e3dc2618-918b-48c9-86cd-a711c0063745" providerId="ADAL" clId="{AADBC21E-D747-4250-841D-9AA8C4C6AE63}" dt="2024-11-18T13:54:03.572" v="375"/>
          <ac:graphicFrameMkLst>
            <pc:docMk/>
            <pc:sldMk cId="70628764" sldId="453"/>
            <ac:graphicFrameMk id="3" creationId="{836E9F73-9DB7-3EB9-D902-40A317E50E20}"/>
          </ac:graphicFrameMkLst>
        </pc:graphicFrameChg>
      </pc:sldChg>
      <pc:sldChg chg="new del">
        <pc:chgData name="Gemma Foster" userId="e3dc2618-918b-48c9-86cd-a711c0063745" providerId="ADAL" clId="{AADBC21E-D747-4250-841D-9AA8C4C6AE63}" dt="2024-11-18T13:50:17.807" v="264" actId="47"/>
        <pc:sldMkLst>
          <pc:docMk/>
          <pc:sldMk cId="2281633835" sldId="454"/>
        </pc:sldMkLst>
      </pc:sldChg>
      <pc:sldChg chg="modSp add mod">
        <pc:chgData name="Gemma Foster" userId="e3dc2618-918b-48c9-86cd-a711c0063745" providerId="ADAL" clId="{AADBC21E-D747-4250-841D-9AA8C4C6AE63}" dt="2024-11-18T13:53:55.100" v="372" actId="20577"/>
        <pc:sldMkLst>
          <pc:docMk/>
          <pc:sldMk cId="3579810961" sldId="455"/>
        </pc:sldMkLst>
        <pc:graphicFrameChg chg="mod modGraphic">
          <ac:chgData name="Gemma Foster" userId="e3dc2618-918b-48c9-86cd-a711c0063745" providerId="ADAL" clId="{AADBC21E-D747-4250-841D-9AA8C4C6AE63}" dt="2024-11-18T13:53:55.100" v="372" actId="20577"/>
          <ac:graphicFrameMkLst>
            <pc:docMk/>
            <pc:sldMk cId="3579810961" sldId="455"/>
            <ac:graphicFrameMk id="3" creationId="{836E9F73-9DB7-3EB9-D902-40A317E50E20}"/>
          </ac:graphicFrameMkLst>
        </pc:graphicFrameChg>
      </pc:sldChg>
    </pc:docChg>
  </pc:docChgLst>
  <pc:docChgLst>
    <pc:chgData name="Gemma Foster" userId="e3dc2618-918b-48c9-86cd-a711c0063745" providerId="ADAL" clId="{8BD3E12D-E6F1-4816-AAFC-8CB3C40097FA}"/>
    <pc:docChg chg="undo custSel addSld delSld modSld sldOrd">
      <pc:chgData name="Gemma Foster" userId="e3dc2618-918b-48c9-86cd-a711c0063745" providerId="ADAL" clId="{8BD3E12D-E6F1-4816-AAFC-8CB3C40097FA}" dt="2023-12-12T20:43:15.413" v="3104" actId="20577"/>
      <pc:docMkLst>
        <pc:docMk/>
      </pc:docMkLst>
      <pc:sldChg chg="addSp delSp modSp mod">
        <pc:chgData name="Gemma Foster" userId="e3dc2618-918b-48c9-86cd-a711c0063745" providerId="ADAL" clId="{8BD3E12D-E6F1-4816-AAFC-8CB3C40097FA}" dt="2023-12-11T20:29:53.437" v="78" actId="1076"/>
        <pc:sldMkLst>
          <pc:docMk/>
          <pc:sldMk cId="2386564577" sldId="429"/>
        </pc:sldMkLst>
        <pc:spChg chg="del mod">
          <ac:chgData name="Gemma Foster" userId="e3dc2618-918b-48c9-86cd-a711c0063745" providerId="ADAL" clId="{8BD3E12D-E6F1-4816-AAFC-8CB3C40097FA}" dt="2023-12-11T20:29:05.469" v="74" actId="478"/>
          <ac:spMkLst>
            <pc:docMk/>
            <pc:sldMk cId="2386564577" sldId="429"/>
            <ac:spMk id="7" creationId="{056CBBEF-08CB-4742-807C-D970653F498B}"/>
          </ac:spMkLst>
        </pc:spChg>
        <pc:spChg chg="add del mod">
          <ac:chgData name="Gemma Foster" userId="e3dc2618-918b-48c9-86cd-a711c0063745" providerId="ADAL" clId="{8BD3E12D-E6F1-4816-AAFC-8CB3C40097FA}" dt="2023-12-11T20:29:03.323" v="73" actId="1076"/>
          <ac:spMkLst>
            <pc:docMk/>
            <pc:sldMk cId="2386564577" sldId="429"/>
            <ac:spMk id="12" creationId="{BE0E04E9-8202-45F7-8E6A-0044508B08CC}"/>
          </ac:spMkLst>
        </pc:spChg>
        <pc:picChg chg="add mod">
          <ac:chgData name="Gemma Foster" userId="e3dc2618-918b-48c9-86cd-a711c0063745" providerId="ADAL" clId="{8BD3E12D-E6F1-4816-AAFC-8CB3C40097FA}" dt="2023-12-11T20:29:53.437" v="78" actId="1076"/>
          <ac:picMkLst>
            <pc:docMk/>
            <pc:sldMk cId="2386564577" sldId="429"/>
            <ac:picMk id="3" creationId="{26220019-D9CC-9F0A-9984-83DA47BBA772}"/>
          </ac:picMkLst>
        </pc:picChg>
        <pc:picChg chg="del">
          <ac:chgData name="Gemma Foster" userId="e3dc2618-918b-48c9-86cd-a711c0063745" providerId="ADAL" clId="{8BD3E12D-E6F1-4816-AAFC-8CB3C40097FA}" dt="2023-12-11T20:28:15.709" v="15" actId="478"/>
          <ac:picMkLst>
            <pc:docMk/>
            <pc:sldMk cId="2386564577" sldId="429"/>
            <ac:picMk id="8" creationId="{164103DE-CA92-43F8-BDFE-858573E0B991}"/>
          </ac:picMkLst>
        </pc:picChg>
      </pc:sldChg>
      <pc:sldChg chg="addSp delSp modSp mod">
        <pc:chgData name="Gemma Foster" userId="e3dc2618-918b-48c9-86cd-a711c0063745" providerId="ADAL" clId="{8BD3E12D-E6F1-4816-AAFC-8CB3C40097FA}" dt="2023-12-11T20:46:24.957" v="828" actId="20577"/>
        <pc:sldMkLst>
          <pc:docMk/>
          <pc:sldMk cId="884385227" sldId="434"/>
        </pc:sldMkLst>
        <pc:spChg chg="del mod">
          <ac:chgData name="Gemma Foster" userId="e3dc2618-918b-48c9-86cd-a711c0063745" providerId="ADAL" clId="{8BD3E12D-E6F1-4816-AAFC-8CB3C40097FA}" dt="2023-12-11T20:30:15.419" v="85" actId="478"/>
          <ac:spMkLst>
            <pc:docMk/>
            <pc:sldMk cId="884385227" sldId="434"/>
            <ac:spMk id="6" creationId="{BB39F2F5-AF88-45C4-8B2D-D2D91F11902C}"/>
          </ac:spMkLst>
        </pc:spChg>
        <pc:spChg chg="mod">
          <ac:chgData name="Gemma Foster" userId="e3dc2618-918b-48c9-86cd-a711c0063745" providerId="ADAL" clId="{8BD3E12D-E6F1-4816-AAFC-8CB3C40097FA}" dt="2023-12-11T20:46:24.957" v="828" actId="20577"/>
          <ac:spMkLst>
            <pc:docMk/>
            <pc:sldMk cId="884385227" sldId="434"/>
            <ac:spMk id="8" creationId="{6B2BAC3C-D6D1-49D3-9C76-21ABC63F94F8}"/>
          </ac:spMkLst>
        </pc:spChg>
        <pc:graphicFrameChg chg="del">
          <ac:chgData name="Gemma Foster" userId="e3dc2618-918b-48c9-86cd-a711c0063745" providerId="ADAL" clId="{8BD3E12D-E6F1-4816-AAFC-8CB3C40097FA}" dt="2023-12-11T20:27:36.093" v="1" actId="478"/>
          <ac:graphicFrameMkLst>
            <pc:docMk/>
            <pc:sldMk cId="884385227" sldId="434"/>
            <ac:graphicFrameMk id="2" creationId="{832FB397-90E1-48D7-BA82-4B0AAE6BC750}"/>
          </ac:graphicFrameMkLst>
        </pc:graphicFrameChg>
        <pc:picChg chg="add mod">
          <ac:chgData name="Gemma Foster" userId="e3dc2618-918b-48c9-86cd-a711c0063745" providerId="ADAL" clId="{8BD3E12D-E6F1-4816-AAFC-8CB3C40097FA}" dt="2023-12-11T20:31:52.227" v="233"/>
          <ac:picMkLst>
            <pc:docMk/>
            <pc:sldMk cId="884385227" sldId="434"/>
            <ac:picMk id="3" creationId="{163A2F02-0163-6BA8-ADD9-31352FA49369}"/>
          </ac:picMkLst>
        </pc:picChg>
        <pc:picChg chg="add del mod">
          <ac:chgData name="Gemma Foster" userId="e3dc2618-918b-48c9-86cd-a711c0063745" providerId="ADAL" clId="{8BD3E12D-E6F1-4816-AAFC-8CB3C40097FA}" dt="2023-12-11T20:32:08.594" v="240"/>
          <ac:picMkLst>
            <pc:docMk/>
            <pc:sldMk cId="884385227" sldId="434"/>
            <ac:picMk id="4" creationId="{0F91C89C-0D29-8907-94E2-6E9CE3096331}"/>
          </ac:picMkLst>
        </pc:picChg>
      </pc:sldChg>
      <pc:sldChg chg="delSp modSp del mod">
        <pc:chgData name="Gemma Foster" userId="e3dc2618-918b-48c9-86cd-a711c0063745" providerId="ADAL" clId="{8BD3E12D-E6F1-4816-AAFC-8CB3C40097FA}" dt="2023-12-11T21:08:45.421" v="2115" actId="47"/>
        <pc:sldMkLst>
          <pc:docMk/>
          <pc:sldMk cId="138928135" sldId="436"/>
        </pc:sldMkLst>
        <pc:spChg chg="mod">
          <ac:chgData name="Gemma Foster" userId="e3dc2618-918b-48c9-86cd-a711c0063745" providerId="ADAL" clId="{8BD3E12D-E6F1-4816-AAFC-8CB3C40097FA}" dt="2023-12-11T20:27:56.557" v="5" actId="20577"/>
          <ac:spMkLst>
            <pc:docMk/>
            <pc:sldMk cId="138928135" sldId="436"/>
            <ac:spMk id="6" creationId="{BB39F2F5-AF88-45C4-8B2D-D2D91F11902C}"/>
          </ac:spMkLst>
        </pc:spChg>
        <pc:graphicFrameChg chg="del">
          <ac:chgData name="Gemma Foster" userId="e3dc2618-918b-48c9-86cd-a711c0063745" providerId="ADAL" clId="{8BD3E12D-E6F1-4816-AAFC-8CB3C40097FA}" dt="2023-12-11T20:27:52.500" v="4" actId="478"/>
          <ac:graphicFrameMkLst>
            <pc:docMk/>
            <pc:sldMk cId="138928135" sldId="436"/>
            <ac:graphicFrameMk id="2" creationId="{5219B932-4D50-4C8F-99B9-37B335229B91}"/>
          </ac:graphicFrameMkLst>
        </pc:graphicFrameChg>
      </pc:sldChg>
      <pc:sldChg chg="del">
        <pc:chgData name="Gemma Foster" userId="e3dc2618-918b-48c9-86cd-a711c0063745" providerId="ADAL" clId="{8BD3E12D-E6F1-4816-AAFC-8CB3C40097FA}" dt="2023-12-11T20:27:58.449" v="6" actId="47"/>
        <pc:sldMkLst>
          <pc:docMk/>
          <pc:sldMk cId="750762387" sldId="437"/>
        </pc:sldMkLst>
      </pc:sldChg>
      <pc:sldChg chg="del">
        <pc:chgData name="Gemma Foster" userId="e3dc2618-918b-48c9-86cd-a711c0063745" providerId="ADAL" clId="{8BD3E12D-E6F1-4816-AAFC-8CB3C40097FA}" dt="2023-12-11T20:27:59.483" v="7" actId="47"/>
        <pc:sldMkLst>
          <pc:docMk/>
          <pc:sldMk cId="2742193638" sldId="438"/>
        </pc:sldMkLst>
      </pc:sldChg>
      <pc:sldChg chg="del">
        <pc:chgData name="Gemma Foster" userId="e3dc2618-918b-48c9-86cd-a711c0063745" providerId="ADAL" clId="{8BD3E12D-E6F1-4816-AAFC-8CB3C40097FA}" dt="2023-12-11T20:27:59.962" v="8" actId="47"/>
        <pc:sldMkLst>
          <pc:docMk/>
          <pc:sldMk cId="997927981" sldId="439"/>
        </pc:sldMkLst>
      </pc:sldChg>
      <pc:sldChg chg="del">
        <pc:chgData name="Gemma Foster" userId="e3dc2618-918b-48c9-86cd-a711c0063745" providerId="ADAL" clId="{8BD3E12D-E6F1-4816-AAFC-8CB3C40097FA}" dt="2023-12-11T20:28:00.365" v="9" actId="47"/>
        <pc:sldMkLst>
          <pc:docMk/>
          <pc:sldMk cId="370852427" sldId="440"/>
        </pc:sldMkLst>
      </pc:sldChg>
      <pc:sldChg chg="del">
        <pc:chgData name="Gemma Foster" userId="e3dc2618-918b-48c9-86cd-a711c0063745" providerId="ADAL" clId="{8BD3E12D-E6F1-4816-AAFC-8CB3C40097FA}" dt="2023-12-11T20:28:00.731" v="10" actId="47"/>
        <pc:sldMkLst>
          <pc:docMk/>
          <pc:sldMk cId="3236325315" sldId="441"/>
        </pc:sldMkLst>
      </pc:sldChg>
      <pc:sldChg chg="del">
        <pc:chgData name="Gemma Foster" userId="e3dc2618-918b-48c9-86cd-a711c0063745" providerId="ADAL" clId="{8BD3E12D-E6F1-4816-AAFC-8CB3C40097FA}" dt="2023-12-11T20:28:01.107" v="11" actId="47"/>
        <pc:sldMkLst>
          <pc:docMk/>
          <pc:sldMk cId="1114817985" sldId="442"/>
        </pc:sldMkLst>
      </pc:sldChg>
      <pc:sldChg chg="del">
        <pc:chgData name="Gemma Foster" userId="e3dc2618-918b-48c9-86cd-a711c0063745" providerId="ADAL" clId="{8BD3E12D-E6F1-4816-AAFC-8CB3C40097FA}" dt="2023-12-11T20:28:01.411" v="12" actId="47"/>
        <pc:sldMkLst>
          <pc:docMk/>
          <pc:sldMk cId="437453340" sldId="443"/>
        </pc:sldMkLst>
      </pc:sldChg>
      <pc:sldChg chg="addSp delSp modSp mod">
        <pc:chgData name="Gemma Foster" userId="e3dc2618-918b-48c9-86cd-a711c0063745" providerId="ADAL" clId="{8BD3E12D-E6F1-4816-AAFC-8CB3C40097FA}" dt="2023-12-11T21:08:50.487" v="2143" actId="20577"/>
        <pc:sldMkLst>
          <pc:docMk/>
          <pc:sldMk cId="1753776127" sldId="444"/>
        </pc:sldMkLst>
        <pc:spChg chg="add mod">
          <ac:chgData name="Gemma Foster" userId="e3dc2618-918b-48c9-86cd-a711c0063745" providerId="ADAL" clId="{8BD3E12D-E6F1-4816-AAFC-8CB3C40097FA}" dt="2023-12-11T21:08:50.487" v="2143" actId="20577"/>
          <ac:spMkLst>
            <pc:docMk/>
            <pc:sldMk cId="1753776127" sldId="444"/>
            <ac:spMk id="3" creationId="{9F0903A1-4C18-0D8D-D1A7-AA026CC917D1}"/>
          </ac:spMkLst>
        </pc:spChg>
        <pc:spChg chg="del mod">
          <ac:chgData name="Gemma Foster" userId="e3dc2618-918b-48c9-86cd-a711c0063745" providerId="ADAL" clId="{8BD3E12D-E6F1-4816-AAFC-8CB3C40097FA}" dt="2023-12-11T21:06:50.492" v="2086" actId="478"/>
          <ac:spMkLst>
            <pc:docMk/>
            <pc:sldMk cId="1753776127" sldId="444"/>
            <ac:spMk id="6" creationId="{BB39F2F5-AF88-45C4-8B2D-D2D91F11902C}"/>
          </ac:spMkLst>
        </pc:spChg>
        <pc:spChg chg="mod">
          <ac:chgData name="Gemma Foster" userId="e3dc2618-918b-48c9-86cd-a711c0063745" providerId="ADAL" clId="{8BD3E12D-E6F1-4816-AAFC-8CB3C40097FA}" dt="2023-12-11T21:07:52.858" v="2091" actId="1076"/>
          <ac:spMkLst>
            <pc:docMk/>
            <pc:sldMk cId="1753776127" sldId="444"/>
            <ac:spMk id="8" creationId="{6B2BAC3C-D6D1-49D3-9C76-21ABC63F94F8}"/>
          </ac:spMkLst>
        </pc:spChg>
        <pc:graphicFrameChg chg="del">
          <ac:chgData name="Gemma Foster" userId="e3dc2618-918b-48c9-86cd-a711c0063745" providerId="ADAL" clId="{8BD3E12D-E6F1-4816-AAFC-8CB3C40097FA}" dt="2023-12-11T20:27:44.265" v="3" actId="478"/>
          <ac:graphicFrameMkLst>
            <pc:docMk/>
            <pc:sldMk cId="1753776127" sldId="444"/>
            <ac:graphicFrameMk id="2" creationId="{832FB397-90E1-48D7-BA82-4B0AAE6BC750}"/>
          </ac:graphicFrameMkLst>
        </pc:graphicFrameChg>
        <pc:picChg chg="add mod">
          <ac:chgData name="Gemma Foster" userId="e3dc2618-918b-48c9-86cd-a711c0063745" providerId="ADAL" clId="{8BD3E12D-E6F1-4816-AAFC-8CB3C40097FA}" dt="2023-12-11T21:08:00.814" v="2092"/>
          <ac:picMkLst>
            <pc:docMk/>
            <pc:sldMk cId="1753776127" sldId="444"/>
            <ac:picMk id="4" creationId="{8D874F57-36D9-D923-6073-30A938BC4572}"/>
          </ac:picMkLst>
        </pc:picChg>
      </pc:sldChg>
      <pc:sldChg chg="addSp modSp add mod ord">
        <pc:chgData name="Gemma Foster" userId="e3dc2618-918b-48c9-86cd-a711c0063745" providerId="ADAL" clId="{8BD3E12D-E6F1-4816-AAFC-8CB3C40097FA}" dt="2023-12-11T20:46:35.104" v="851" actId="20577"/>
        <pc:sldMkLst>
          <pc:docMk/>
          <pc:sldMk cId="2255683001" sldId="445"/>
        </pc:sldMkLst>
        <pc:spChg chg="mod">
          <ac:chgData name="Gemma Foster" userId="e3dc2618-918b-48c9-86cd-a711c0063745" providerId="ADAL" clId="{8BD3E12D-E6F1-4816-AAFC-8CB3C40097FA}" dt="2023-12-11T20:46:35.104" v="851" actId="20577"/>
          <ac:spMkLst>
            <pc:docMk/>
            <pc:sldMk cId="2255683001" sldId="445"/>
            <ac:spMk id="8" creationId="{6B2BAC3C-D6D1-49D3-9C76-21ABC63F94F8}"/>
          </ac:spMkLst>
        </pc:spChg>
        <pc:picChg chg="add mod">
          <ac:chgData name="Gemma Foster" userId="e3dc2618-918b-48c9-86cd-a711c0063745" providerId="ADAL" clId="{8BD3E12D-E6F1-4816-AAFC-8CB3C40097FA}" dt="2023-12-11T20:31:56.089" v="235"/>
          <ac:picMkLst>
            <pc:docMk/>
            <pc:sldMk cId="2255683001" sldId="445"/>
            <ac:picMk id="2" creationId="{917F5B91-47DD-CD45-1627-37A79E24740D}"/>
          </ac:picMkLst>
        </pc:picChg>
      </pc:sldChg>
      <pc:sldChg chg="del">
        <pc:chgData name="Gemma Foster" userId="e3dc2618-918b-48c9-86cd-a711c0063745" providerId="ADAL" clId="{8BD3E12D-E6F1-4816-AAFC-8CB3C40097FA}" dt="2023-12-11T20:28:01.747" v="13" actId="47"/>
        <pc:sldMkLst>
          <pc:docMk/>
          <pc:sldMk cId="4059739162" sldId="445"/>
        </pc:sldMkLst>
      </pc:sldChg>
      <pc:sldChg chg="addSp modSp add del mod ord">
        <pc:chgData name="Gemma Foster" userId="e3dc2618-918b-48c9-86cd-a711c0063745" providerId="ADAL" clId="{8BD3E12D-E6F1-4816-AAFC-8CB3C40097FA}" dt="2023-12-11T20:46:37.618" v="852" actId="47"/>
        <pc:sldMkLst>
          <pc:docMk/>
          <pc:sldMk cId="1681783120" sldId="446"/>
        </pc:sldMkLst>
        <pc:spChg chg="mod">
          <ac:chgData name="Gemma Foster" userId="e3dc2618-918b-48c9-86cd-a711c0063745" providerId="ADAL" clId="{8BD3E12D-E6F1-4816-AAFC-8CB3C40097FA}" dt="2023-12-11T20:43:57.433" v="772" actId="20577"/>
          <ac:spMkLst>
            <pc:docMk/>
            <pc:sldMk cId="1681783120" sldId="446"/>
            <ac:spMk id="8" creationId="{6B2BAC3C-D6D1-49D3-9C76-21ABC63F94F8}"/>
          </ac:spMkLst>
        </pc:spChg>
        <pc:picChg chg="add mod">
          <ac:chgData name="Gemma Foster" userId="e3dc2618-918b-48c9-86cd-a711c0063745" providerId="ADAL" clId="{8BD3E12D-E6F1-4816-AAFC-8CB3C40097FA}" dt="2023-12-11T20:31:57.441" v="236"/>
          <ac:picMkLst>
            <pc:docMk/>
            <pc:sldMk cId="1681783120" sldId="446"/>
            <ac:picMk id="2" creationId="{8D36FD08-3DC6-D49F-6004-11E5DA3211FC}"/>
          </ac:picMkLst>
        </pc:picChg>
      </pc:sldChg>
      <pc:sldChg chg="addSp modSp add mod">
        <pc:chgData name="Gemma Foster" userId="e3dc2618-918b-48c9-86cd-a711c0063745" providerId="ADAL" clId="{8BD3E12D-E6F1-4816-AAFC-8CB3C40097FA}" dt="2023-12-11T20:48:55.273" v="1015" actId="20577"/>
        <pc:sldMkLst>
          <pc:docMk/>
          <pc:sldMk cId="2412944542" sldId="447"/>
        </pc:sldMkLst>
        <pc:spChg chg="mod">
          <ac:chgData name="Gemma Foster" userId="e3dc2618-918b-48c9-86cd-a711c0063745" providerId="ADAL" clId="{8BD3E12D-E6F1-4816-AAFC-8CB3C40097FA}" dt="2023-12-11T20:48:55.273" v="1015" actId="20577"/>
          <ac:spMkLst>
            <pc:docMk/>
            <pc:sldMk cId="2412944542" sldId="447"/>
            <ac:spMk id="8" creationId="{6B2BAC3C-D6D1-49D3-9C76-21ABC63F94F8}"/>
          </ac:spMkLst>
        </pc:spChg>
        <pc:picChg chg="add mod">
          <ac:chgData name="Gemma Foster" userId="e3dc2618-918b-48c9-86cd-a711c0063745" providerId="ADAL" clId="{8BD3E12D-E6F1-4816-AAFC-8CB3C40097FA}" dt="2023-12-11T20:31:58.889" v="237"/>
          <ac:picMkLst>
            <pc:docMk/>
            <pc:sldMk cId="2412944542" sldId="447"/>
            <ac:picMk id="2" creationId="{16CB7CE3-446D-28AC-A9AB-1F69803EF8AE}"/>
          </ac:picMkLst>
        </pc:picChg>
      </pc:sldChg>
      <pc:sldChg chg="addSp modSp add mod">
        <pc:chgData name="Gemma Foster" userId="e3dc2618-918b-48c9-86cd-a711c0063745" providerId="ADAL" clId="{8BD3E12D-E6F1-4816-AAFC-8CB3C40097FA}" dt="2023-12-11T20:54:13.572" v="1331" actId="20577"/>
        <pc:sldMkLst>
          <pc:docMk/>
          <pc:sldMk cId="297972601" sldId="448"/>
        </pc:sldMkLst>
        <pc:spChg chg="mod">
          <ac:chgData name="Gemma Foster" userId="e3dc2618-918b-48c9-86cd-a711c0063745" providerId="ADAL" clId="{8BD3E12D-E6F1-4816-AAFC-8CB3C40097FA}" dt="2023-12-11T20:54:13.572" v="1331" actId="20577"/>
          <ac:spMkLst>
            <pc:docMk/>
            <pc:sldMk cId="297972601" sldId="448"/>
            <ac:spMk id="8" creationId="{6B2BAC3C-D6D1-49D3-9C76-21ABC63F94F8}"/>
          </ac:spMkLst>
        </pc:spChg>
        <pc:picChg chg="add mod">
          <ac:chgData name="Gemma Foster" userId="e3dc2618-918b-48c9-86cd-a711c0063745" providerId="ADAL" clId="{8BD3E12D-E6F1-4816-AAFC-8CB3C40097FA}" dt="2023-12-11T20:32:00.151" v="238"/>
          <ac:picMkLst>
            <pc:docMk/>
            <pc:sldMk cId="297972601" sldId="448"/>
            <ac:picMk id="2" creationId="{BA1909C3-A9E8-4C9B-F5D2-1348BF750309}"/>
          </ac:picMkLst>
        </pc:picChg>
      </pc:sldChg>
      <pc:sldChg chg="addSp delSp modSp add mod ord">
        <pc:chgData name="Gemma Foster" userId="e3dc2618-918b-48c9-86cd-a711c0063745" providerId="ADAL" clId="{8BD3E12D-E6F1-4816-AAFC-8CB3C40097FA}" dt="2023-12-11T21:06:25.796" v="2073" actId="1076"/>
        <pc:sldMkLst>
          <pc:docMk/>
          <pc:sldMk cId="1592298833" sldId="449"/>
        </pc:sldMkLst>
        <pc:spChg chg="add del">
          <ac:chgData name="Gemma Foster" userId="e3dc2618-918b-48c9-86cd-a711c0063745" providerId="ADAL" clId="{8BD3E12D-E6F1-4816-AAFC-8CB3C40097FA}" dt="2023-12-11T21:05:59.368" v="2066" actId="22"/>
          <ac:spMkLst>
            <pc:docMk/>
            <pc:sldMk cId="1592298833" sldId="449"/>
            <ac:spMk id="4" creationId="{A833FEEF-42D2-C5E6-5B52-43A9446F1095}"/>
          </ac:spMkLst>
        </pc:spChg>
        <pc:spChg chg="add mod">
          <ac:chgData name="Gemma Foster" userId="e3dc2618-918b-48c9-86cd-a711c0063745" providerId="ADAL" clId="{8BD3E12D-E6F1-4816-AAFC-8CB3C40097FA}" dt="2023-12-11T21:06:19.299" v="2072" actId="1076"/>
          <ac:spMkLst>
            <pc:docMk/>
            <pc:sldMk cId="1592298833" sldId="449"/>
            <ac:spMk id="5" creationId="{795942CF-AB27-89AD-D914-C416DF717D01}"/>
          </ac:spMkLst>
        </pc:spChg>
        <pc:spChg chg="mod">
          <ac:chgData name="Gemma Foster" userId="e3dc2618-918b-48c9-86cd-a711c0063745" providerId="ADAL" clId="{8BD3E12D-E6F1-4816-AAFC-8CB3C40097FA}" dt="2023-12-11T21:06:25.796" v="2073" actId="1076"/>
          <ac:spMkLst>
            <pc:docMk/>
            <pc:sldMk cId="1592298833" sldId="449"/>
            <ac:spMk id="8" creationId="{6B2BAC3C-D6D1-49D3-9C76-21ABC63F94F8}"/>
          </ac:spMkLst>
        </pc:spChg>
        <pc:picChg chg="add mod">
          <ac:chgData name="Gemma Foster" userId="e3dc2618-918b-48c9-86cd-a711c0063745" providerId="ADAL" clId="{8BD3E12D-E6F1-4816-AAFC-8CB3C40097FA}" dt="2023-12-11T20:31:54.583" v="234"/>
          <ac:picMkLst>
            <pc:docMk/>
            <pc:sldMk cId="1592298833" sldId="449"/>
            <ac:picMk id="2" creationId="{DD7AF029-193D-DD76-664D-82BD440B4D6D}"/>
          </ac:picMkLst>
        </pc:picChg>
      </pc:sldChg>
      <pc:sldChg chg="addSp delSp modSp add mod">
        <pc:chgData name="Gemma Foster" userId="e3dc2618-918b-48c9-86cd-a711c0063745" providerId="ADAL" clId="{8BD3E12D-E6F1-4816-AAFC-8CB3C40097FA}" dt="2023-12-12T20:20:05.800" v="2358" actId="20577"/>
        <pc:sldMkLst>
          <pc:docMk/>
          <pc:sldMk cId="483135662" sldId="450"/>
        </pc:sldMkLst>
        <pc:spChg chg="del mod">
          <ac:chgData name="Gemma Foster" userId="e3dc2618-918b-48c9-86cd-a711c0063745" providerId="ADAL" clId="{8BD3E12D-E6F1-4816-AAFC-8CB3C40097FA}" dt="2023-12-11T20:32:38.420" v="245" actId="478"/>
          <ac:spMkLst>
            <pc:docMk/>
            <pc:sldMk cId="483135662" sldId="450"/>
            <ac:spMk id="6" creationId="{BB39F2F5-AF88-45C4-8B2D-D2D91F11902C}"/>
          </ac:spMkLst>
        </pc:spChg>
        <pc:spChg chg="del mod">
          <ac:chgData name="Gemma Foster" userId="e3dc2618-918b-48c9-86cd-a711c0063745" providerId="ADAL" clId="{8BD3E12D-E6F1-4816-AAFC-8CB3C40097FA}" dt="2023-12-11T20:32:43.454" v="247" actId="478"/>
          <ac:spMkLst>
            <pc:docMk/>
            <pc:sldMk cId="483135662" sldId="450"/>
            <ac:spMk id="8" creationId="{6B2BAC3C-D6D1-49D3-9C76-21ABC63F94F8}"/>
          </ac:spMkLst>
        </pc:spChg>
        <pc:graphicFrameChg chg="add mod modGraphic">
          <ac:chgData name="Gemma Foster" userId="e3dc2618-918b-48c9-86cd-a711c0063745" providerId="ADAL" clId="{8BD3E12D-E6F1-4816-AAFC-8CB3C40097FA}" dt="2023-12-12T20:20:05.800" v="2358" actId="20577"/>
          <ac:graphicFrameMkLst>
            <pc:docMk/>
            <pc:sldMk cId="483135662" sldId="450"/>
            <ac:graphicFrameMk id="4" creationId="{391602AA-4161-CE5A-F4FC-7830BED7D6B6}"/>
          </ac:graphicFrameMkLst>
        </pc:graphicFrameChg>
        <pc:picChg chg="add mod">
          <ac:chgData name="Gemma Foster" userId="e3dc2618-918b-48c9-86cd-a711c0063745" providerId="ADAL" clId="{8BD3E12D-E6F1-4816-AAFC-8CB3C40097FA}" dt="2023-12-11T20:33:07.796" v="253" actId="1076"/>
          <ac:picMkLst>
            <pc:docMk/>
            <pc:sldMk cId="483135662" sldId="450"/>
            <ac:picMk id="2" creationId="{AA05A49D-455C-F62E-BE02-F61F68CDC8DD}"/>
          </ac:picMkLst>
        </pc:picChg>
        <pc:picChg chg="add del mod">
          <ac:chgData name="Gemma Foster" userId="e3dc2618-918b-48c9-86cd-a711c0063745" providerId="ADAL" clId="{8BD3E12D-E6F1-4816-AAFC-8CB3C40097FA}" dt="2023-12-11T20:32:50.588" v="249" actId="478"/>
          <ac:picMkLst>
            <pc:docMk/>
            <pc:sldMk cId="483135662" sldId="450"/>
            <ac:picMk id="3" creationId="{92E42556-318A-5C4A-6E99-CB956814FDD5}"/>
          </ac:picMkLst>
        </pc:picChg>
      </pc:sldChg>
      <pc:sldChg chg="addSp delSp modSp add mod">
        <pc:chgData name="Gemma Foster" userId="e3dc2618-918b-48c9-86cd-a711c0063745" providerId="ADAL" clId="{8BD3E12D-E6F1-4816-AAFC-8CB3C40097FA}" dt="2023-12-12T20:38:41.016" v="2935" actId="20577"/>
        <pc:sldMkLst>
          <pc:docMk/>
          <pc:sldMk cId="4084718684" sldId="451"/>
        </pc:sldMkLst>
        <pc:graphicFrameChg chg="add mod modGraphic">
          <ac:chgData name="Gemma Foster" userId="e3dc2618-918b-48c9-86cd-a711c0063745" providerId="ADAL" clId="{8BD3E12D-E6F1-4816-AAFC-8CB3C40097FA}" dt="2023-12-12T20:38:41.016" v="2935" actId="20577"/>
          <ac:graphicFrameMkLst>
            <pc:docMk/>
            <pc:sldMk cId="4084718684" sldId="451"/>
            <ac:graphicFrameMk id="3" creationId="{836E9F73-9DB7-3EB9-D902-40A317E50E20}"/>
          </ac:graphicFrameMkLst>
        </pc:graphicFrameChg>
        <pc:graphicFrameChg chg="del">
          <ac:chgData name="Gemma Foster" userId="e3dc2618-918b-48c9-86cd-a711c0063745" providerId="ADAL" clId="{8BD3E12D-E6F1-4816-AAFC-8CB3C40097FA}" dt="2023-12-11T20:39:30.942" v="551" actId="478"/>
          <ac:graphicFrameMkLst>
            <pc:docMk/>
            <pc:sldMk cId="4084718684" sldId="451"/>
            <ac:graphicFrameMk id="4" creationId="{391602AA-4161-CE5A-F4FC-7830BED7D6B6}"/>
          </ac:graphicFrameMkLst>
        </pc:graphicFrameChg>
      </pc:sldChg>
      <pc:sldChg chg="add del">
        <pc:chgData name="Gemma Foster" userId="e3dc2618-918b-48c9-86cd-a711c0063745" providerId="ADAL" clId="{8BD3E12D-E6F1-4816-AAFC-8CB3C40097FA}" dt="2023-12-11T20:39:33.506" v="553"/>
        <pc:sldMkLst>
          <pc:docMk/>
          <pc:sldMk cId="3223131803" sldId="452"/>
        </pc:sldMkLst>
      </pc:sldChg>
      <pc:sldChg chg="addSp modSp add mod">
        <pc:chgData name="Gemma Foster" userId="e3dc2618-918b-48c9-86cd-a711c0063745" providerId="ADAL" clId="{8BD3E12D-E6F1-4816-AAFC-8CB3C40097FA}" dt="2023-12-12T20:39:12.639" v="2958" actId="20577"/>
        <pc:sldMkLst>
          <pc:docMk/>
          <pc:sldMk cId="4019040261" sldId="452"/>
        </pc:sldMkLst>
        <pc:graphicFrameChg chg="mod modGraphic">
          <ac:chgData name="Gemma Foster" userId="e3dc2618-918b-48c9-86cd-a711c0063745" providerId="ADAL" clId="{8BD3E12D-E6F1-4816-AAFC-8CB3C40097FA}" dt="2023-12-12T20:34:41.007" v="2829" actId="20577"/>
          <ac:graphicFrameMkLst>
            <pc:docMk/>
            <pc:sldMk cId="4019040261" sldId="452"/>
            <ac:graphicFrameMk id="3" creationId="{836E9F73-9DB7-3EB9-D902-40A317E50E20}"/>
          </ac:graphicFrameMkLst>
        </pc:graphicFrameChg>
        <pc:graphicFrameChg chg="add mod modGraphic">
          <ac:chgData name="Gemma Foster" userId="e3dc2618-918b-48c9-86cd-a711c0063745" providerId="ADAL" clId="{8BD3E12D-E6F1-4816-AAFC-8CB3C40097FA}" dt="2023-12-12T20:39:12.639" v="2958" actId="20577"/>
          <ac:graphicFrameMkLst>
            <pc:docMk/>
            <pc:sldMk cId="4019040261" sldId="452"/>
            <ac:graphicFrameMk id="4" creationId="{D509FC4D-0296-1134-177D-4CC6B44EFCCE}"/>
          </ac:graphicFrameMkLst>
        </pc:graphicFrameChg>
      </pc:sldChg>
      <pc:sldChg chg="modSp add mod">
        <pc:chgData name="Gemma Foster" userId="e3dc2618-918b-48c9-86cd-a711c0063745" providerId="ADAL" clId="{8BD3E12D-E6F1-4816-AAFC-8CB3C40097FA}" dt="2023-12-12T20:43:15.413" v="3104" actId="20577"/>
        <pc:sldMkLst>
          <pc:docMk/>
          <pc:sldMk cId="70628764" sldId="453"/>
        </pc:sldMkLst>
        <pc:graphicFrameChg chg="mod modGraphic">
          <ac:chgData name="Gemma Foster" userId="e3dc2618-918b-48c9-86cd-a711c0063745" providerId="ADAL" clId="{8BD3E12D-E6F1-4816-AAFC-8CB3C40097FA}" dt="2023-12-12T20:43:15.413" v="3104" actId="20577"/>
          <ac:graphicFrameMkLst>
            <pc:docMk/>
            <pc:sldMk cId="70628764" sldId="453"/>
            <ac:graphicFrameMk id="3" creationId="{836E9F73-9DB7-3EB9-D902-40A317E50E2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52DB7B-79D4-40CF-9777-FA89A6E85CE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9F4152-35F0-48FF-B801-BC7A6BE7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874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784E8-3E1B-438F-86A7-718FAA99767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4977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784E8-3E1B-438F-86A7-718FAA99767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0239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784E8-3E1B-438F-86A7-718FAA99767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283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784E8-3E1B-438F-86A7-718FAA99767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011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784E8-3E1B-438F-86A7-718FAA99767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0545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784E8-3E1B-438F-86A7-718FAA99767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011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784E8-3E1B-438F-86A7-718FAA99767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7629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784E8-3E1B-438F-86A7-718FAA99767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074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784E8-3E1B-438F-86A7-718FAA99767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4202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784E8-3E1B-438F-86A7-718FAA99767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76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6A55D-E8B5-46AE-B214-1F72E6E6B4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E295F0-7C90-477F-B50D-57A550FF01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747994-1843-474A-958E-7D3AE7174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8C3DEE-D2A5-43D5-9435-840C377D5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9B1D6-72B3-4E32-A26D-1F2958073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4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14D19-BBFB-42A3-9149-5209EF53D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C5D8CC-E6A3-41F2-B2B3-EBE9BE2D67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20983-E068-4BF9-8135-1F6998F12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14DAD2-5EA5-4515-9903-AF8A97F1D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8DF56C-B310-436A-9990-0D42D471E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646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D7DF8-0ADE-44D2-AA38-8E3960092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2F6279-17D6-4877-AFD8-CD4301631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A3A83A-194E-45E3-9F03-EEBCBBD2F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BD533-8091-46C0-B205-2DA5A9F4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54DC72-ED74-4A7D-BF6F-DEA70F4C9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402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935DD-7731-4DA5-AA41-593212588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FEBCFC-A750-4E8C-85CE-278394BC43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ACC0F3-42A6-4801-864A-6911C45F70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4EAE48-5C99-4C0A-A80A-5E44F3DB2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3A0694-8746-4602-9D03-1AE18E0E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9A3B70-1258-432F-A943-CDF0CB271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786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CE348-2629-4590-951E-8A67D558B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9387D9-BE44-4CAF-927C-40795579A5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CDDAC7-2B85-4589-9CE5-D46D9E0A53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BEC5CA-F006-4FA3-A69C-3BCCC33151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61D084-F646-4243-8027-A9A743F1FB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B8A419-B85F-44E0-84CF-3F04614DE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4E6F44-0D9A-4816-BE70-85B788A15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5C36B1-2081-4EAD-8971-B6EFB0AC3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009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E087E-C6A9-472E-AB6E-C529E7F24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3BB732-88AB-44F1-98D5-8D5566D4E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CEEBDD-D5B4-449C-9C33-901BA26E4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34DEFB-6484-4D07-AD92-FB6032457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89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30A5BE-87CF-4B38-BEB9-09BBC6393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0B4A0E-BFC5-4D52-9ABA-DF3446137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43A614-6216-4BAF-85B0-4259CD396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901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14A8F-3BF3-4F3B-86B6-E82202507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AD176-E43B-4197-9E0D-694A0AA25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DA3397-9C58-4E46-ACCF-0BC3B31BAB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1422DA-7B0A-4496-A22F-B017D241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28BF78-6514-48CE-8F65-C6EA244D3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7AC203-D9BC-49D9-A223-34035E309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57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B3883-9E84-498F-8C32-42D56E9C9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B37A47-1F96-4EF3-9D72-E2AA9698A7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8B4882-7DBE-40AD-8F9B-A0AE6AE7A6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A530B5-F277-40DE-8169-1991AAFE7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81384B-A7B3-4A37-A55D-05C59F85B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639E9A-D1C9-4367-A83C-D30109916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189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17386-EFB2-442A-B821-3B194AE9D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8F679F-FA0F-4CE5-9A7C-044B52DD26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6CA43E-BA37-4F68-99B0-DB7A40389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E8A9F1-64BD-4082-9816-FF2BCC17C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8BE45C-F7D0-413F-96F4-C0DAFE7AE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376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3DF3D0-3D63-4E46-9F72-64A4DFEC1E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03B2CA-1810-4A8A-A5E9-9156A646CE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369A1B-D1D9-4E7B-9EAB-A0357295F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AB70E-C3AE-4C8C-ABF2-74A094251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611368-C2FD-4115-BC97-EF29D3D27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994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EFF4E4-58E1-435F-8FFF-512DCB4B9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03736-3755-4C11-8F5F-7BEE095087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36CBDA-E07A-498B-B993-68DE08B454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9249E-E7BC-4F41-9700-9BBC3443950F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9B82A4-DD49-46F6-B6A1-02CEFBF64F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8C441-9C22-4E94-844B-5CF42AC1EF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521B7-E8C8-4338-86B5-999C20AD6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05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gov.uk/apply-apprenticeship" TargetMode="External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16FDD02-19C7-4795-95AC-F7A252D9C4CB}"/>
              </a:ext>
            </a:extLst>
          </p:cNvPr>
          <p:cNvSpPr/>
          <p:nvPr/>
        </p:nvSpPr>
        <p:spPr>
          <a:xfrm>
            <a:off x="9467557" y="5282418"/>
            <a:ext cx="2616591" cy="15755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0E04A202-ACA1-4C38-8940-7E1B6EB971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8332" r="2105" b="21052"/>
          <a:stretch/>
        </p:blipFill>
        <p:spPr>
          <a:xfrm>
            <a:off x="0" y="6168189"/>
            <a:ext cx="12192000" cy="68981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BE0E04E9-8202-45F7-8E6A-0044508B08CC}"/>
              </a:ext>
            </a:extLst>
          </p:cNvPr>
          <p:cNvSpPr txBox="1">
            <a:spLocks/>
          </p:cNvSpPr>
          <p:nvPr/>
        </p:nvSpPr>
        <p:spPr>
          <a:xfrm>
            <a:off x="560363" y="4158788"/>
            <a:ext cx="11071274" cy="68981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rgbClr val="4CB0C6"/>
                </a:solidFill>
                <a:latin typeface="+mn-lt"/>
              </a:rPr>
              <a:t>Aurora Woodlands School </a:t>
            </a:r>
          </a:p>
          <a:p>
            <a:pPr algn="ctr"/>
            <a:r>
              <a:rPr lang="en-US" sz="3600" b="1" dirty="0">
                <a:solidFill>
                  <a:srgbClr val="4CB0C6"/>
                </a:solidFill>
                <a:latin typeface="+mn-lt"/>
              </a:rPr>
              <a:t>Careers </a:t>
            </a:r>
            <a:r>
              <a:rPr lang="en-US" sz="3600" b="1" dirty="0" err="1">
                <a:solidFill>
                  <a:srgbClr val="4CB0C6"/>
                </a:solidFill>
                <a:latin typeface="+mn-lt"/>
              </a:rPr>
              <a:t>Programme</a:t>
            </a:r>
            <a:r>
              <a:rPr lang="en-US" sz="3600" b="1" dirty="0">
                <a:solidFill>
                  <a:srgbClr val="4CB0C6"/>
                </a:solidFill>
                <a:latin typeface="+mn-lt"/>
              </a:rPr>
              <a:t> </a:t>
            </a:r>
          </a:p>
          <a:p>
            <a:pPr algn="ctr"/>
            <a:r>
              <a:rPr lang="en-US" sz="3600" b="1" dirty="0">
                <a:solidFill>
                  <a:srgbClr val="4CB0C6"/>
                </a:solidFill>
                <a:latin typeface="+mn-lt"/>
              </a:rPr>
              <a:t>2024-2025</a:t>
            </a:r>
            <a:endParaRPr lang="en-GB" sz="3600" dirty="0">
              <a:solidFill>
                <a:srgbClr val="4CB0C6"/>
              </a:solidFill>
            </a:endParaRPr>
          </a:p>
          <a:p>
            <a:pPr algn="ctr"/>
            <a:endParaRPr lang="en-US" sz="3600" dirty="0">
              <a:solidFill>
                <a:srgbClr val="4CB0C6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20019-D9CC-9F0A-9984-83DA47BBA7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0433" y="523013"/>
            <a:ext cx="3751204" cy="112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564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B004D0-5CC9-47AF-9F5F-A7F3E4CFDA71}"/>
              </a:ext>
            </a:extLst>
          </p:cNvPr>
          <p:cNvSpPr/>
          <p:nvPr/>
        </p:nvSpPr>
        <p:spPr>
          <a:xfrm>
            <a:off x="0" y="633045"/>
            <a:ext cx="12192000" cy="1772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2BAC3C-D6D1-49D3-9C76-21ABC63F94F8}"/>
              </a:ext>
            </a:extLst>
          </p:cNvPr>
          <p:cNvSpPr txBox="1"/>
          <p:nvPr/>
        </p:nvSpPr>
        <p:spPr>
          <a:xfrm>
            <a:off x="312821" y="2347889"/>
            <a:ext cx="115663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4CB0C6"/>
                </a:solidFill>
              </a:rPr>
              <a:t>Year 7 and Year 8</a:t>
            </a:r>
          </a:p>
          <a:p>
            <a:pPr algn="ctr"/>
            <a:r>
              <a:rPr lang="en-GB" sz="3600" b="1" dirty="0">
                <a:solidFill>
                  <a:srgbClr val="4CB0C6"/>
                </a:solidFill>
              </a:rPr>
              <a:t>Careers Programme </a:t>
            </a:r>
            <a:endParaRPr lang="en-GB" sz="3600" b="1" dirty="0">
              <a:solidFill>
                <a:schemeClr val="bg1">
                  <a:lumMod val="75000"/>
                </a:schemeClr>
              </a:solidFill>
            </a:endParaRPr>
          </a:p>
          <a:p>
            <a:endParaRPr lang="en-GB" sz="4800" b="1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56019EA-30FE-491A-9D3F-393D6D58C1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332" r="2105" b="21052"/>
          <a:stretch/>
        </p:blipFill>
        <p:spPr>
          <a:xfrm>
            <a:off x="0" y="6168189"/>
            <a:ext cx="12192000" cy="6898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3A2F02-0163-6BA8-ADD9-31352FA493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0433" y="523013"/>
            <a:ext cx="3751204" cy="112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38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B004D0-5CC9-47AF-9F5F-A7F3E4CFDA71}"/>
              </a:ext>
            </a:extLst>
          </p:cNvPr>
          <p:cNvSpPr/>
          <p:nvPr/>
        </p:nvSpPr>
        <p:spPr>
          <a:xfrm>
            <a:off x="0" y="633045"/>
            <a:ext cx="12192000" cy="1772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56019EA-30FE-491A-9D3F-393D6D58C1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332" r="2105" b="21052"/>
          <a:stretch/>
        </p:blipFill>
        <p:spPr>
          <a:xfrm>
            <a:off x="0" y="6168189"/>
            <a:ext cx="12192000" cy="6898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A05A49D-455C-F62E-BE02-F61F68CDC8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704" y="69958"/>
            <a:ext cx="3751204" cy="1126173"/>
          </a:xfrm>
          <a:prstGeom prst="rect">
            <a:avLst/>
          </a:prstGeom>
        </p:spPr>
      </p:pic>
      <p:graphicFrame>
        <p:nvGraphicFramePr>
          <p:cNvPr id="4" name="Google Shape;119;p3">
            <a:extLst>
              <a:ext uri="{FF2B5EF4-FFF2-40B4-BE49-F238E27FC236}">
                <a16:creationId xmlns:a16="http://schemas.microsoft.com/office/drawing/2014/main" id="{391602AA-4161-CE5A-F4FC-7830BED7D6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8718030"/>
              </p:ext>
            </p:extLst>
          </p:nvPr>
        </p:nvGraphicFramePr>
        <p:xfrm>
          <a:off x="990599" y="1196131"/>
          <a:ext cx="10399295" cy="4788544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546602">
                  <a:extLst>
                    <a:ext uri="{9D8B030D-6E8A-4147-A177-3AD203B41FA5}">
                      <a16:colId xmlns:a16="http://schemas.microsoft.com/office/drawing/2014/main" val="1030604613"/>
                    </a:ext>
                  </a:extLst>
                </a:gridCol>
                <a:gridCol w="35466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060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88544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AUTUMN TERM </a:t>
                      </a:r>
                      <a:endParaRPr lang="en-GB" sz="1400" b="1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All subject lessons to be linked to careers through the scheme of work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have an understanding of key skills for modern society and to begin to evidence on </a:t>
                      </a:r>
                      <a:r>
                        <a:rPr lang="en-GB" sz="1400" u="none" strike="noStrike" cap="none" dirty="0" err="1"/>
                        <a:t>Xello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will have a meaningful encounter with a technical provider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/>
                    </a:p>
                  </a:txBody>
                  <a:tcPr marL="68575" marR="68575" marT="91425" marB="91425">
                    <a:lnL w="126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SPRING TERM </a:t>
                      </a:r>
                      <a:endParaRPr lang="en-GB" sz="1400" b="1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All subject lessons to be linked to careers through the scheme of work 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n-GB" sz="1400" u="none" strike="noStrike" cap="none" dirty="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Students will engage in a STEM day delivered by EDT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n-GB" sz="1400" u="none" strike="noStrike" cap="none" dirty="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Students to participate </a:t>
                      </a:r>
                      <a:r>
                        <a:rPr lang="en-GB" sz="1400" dirty="0"/>
                        <a:t>in a University Guest speaker session</a:t>
                      </a:r>
                      <a:endParaRPr sz="1400" u="none" strike="noStrike" cap="none" dirty="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Access a Careers Fair in school </a:t>
                      </a:r>
                      <a:endParaRPr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All subject lessons to be linked to careers through the scheme of work 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/>
                    </a:p>
                  </a:txBody>
                  <a:tcPr marL="68575" marR="68575" marT="91425" marB="91425">
                    <a:lnL w="126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SUMMER TERM </a:t>
                      </a:r>
                      <a:endParaRPr lang="en-GB" sz="14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All subject lessons to be related to careers through schemes of work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n-GB" sz="1400" u="none" strike="noStrike" cap="none" dirty="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Students to have an understanding of key employability skills and continue to evidence on </a:t>
                      </a:r>
                      <a:r>
                        <a:rPr lang="en-GB" sz="1400" u="none" strike="noStrike" cap="none" dirty="0" err="1"/>
                        <a:t>Xello</a:t>
                      </a:r>
                      <a:endParaRPr sz="1400" u="none" strike="noStrike" cap="none" dirty="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Students to encounter at least one meaningful contact with an employer – INNOVATION WEEK</a:t>
                      </a:r>
                      <a:endParaRPr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Engineering Development Trust (EDT)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Students to take part in certificate of First Aid Qualification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/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313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B004D0-5CC9-47AF-9F5F-A7F3E4CFDA71}"/>
              </a:ext>
            </a:extLst>
          </p:cNvPr>
          <p:cNvSpPr/>
          <p:nvPr/>
        </p:nvSpPr>
        <p:spPr>
          <a:xfrm>
            <a:off x="0" y="633045"/>
            <a:ext cx="12192000" cy="1772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2BAC3C-D6D1-49D3-9C76-21ABC63F94F8}"/>
              </a:ext>
            </a:extLst>
          </p:cNvPr>
          <p:cNvSpPr txBox="1"/>
          <p:nvPr/>
        </p:nvSpPr>
        <p:spPr>
          <a:xfrm>
            <a:off x="312821" y="2347889"/>
            <a:ext cx="115663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4CB0C6"/>
                </a:solidFill>
              </a:rPr>
              <a:t>Year 9</a:t>
            </a:r>
          </a:p>
          <a:p>
            <a:pPr algn="ctr"/>
            <a:r>
              <a:rPr lang="en-GB" sz="3600" b="1" dirty="0">
                <a:solidFill>
                  <a:srgbClr val="4CB0C6"/>
                </a:solidFill>
              </a:rPr>
              <a:t>Careers Programme </a:t>
            </a:r>
            <a:endParaRPr lang="en-GB" sz="3600" b="1" dirty="0">
              <a:solidFill>
                <a:schemeClr val="bg1">
                  <a:lumMod val="75000"/>
                </a:schemeClr>
              </a:solidFill>
            </a:endParaRPr>
          </a:p>
          <a:p>
            <a:endParaRPr lang="en-GB" sz="4800" b="1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56019EA-30FE-491A-9D3F-393D6D58C1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332" r="2105" b="21052"/>
          <a:stretch/>
        </p:blipFill>
        <p:spPr>
          <a:xfrm>
            <a:off x="0" y="6168189"/>
            <a:ext cx="12192000" cy="6898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17F5B91-47DD-CD45-1627-37A79E2474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0433" y="523013"/>
            <a:ext cx="3751204" cy="112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68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B004D0-5CC9-47AF-9F5F-A7F3E4CFDA71}"/>
              </a:ext>
            </a:extLst>
          </p:cNvPr>
          <p:cNvSpPr/>
          <p:nvPr/>
        </p:nvSpPr>
        <p:spPr>
          <a:xfrm>
            <a:off x="0" y="633045"/>
            <a:ext cx="12192000" cy="1772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56019EA-30FE-491A-9D3F-393D6D58C1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332" r="2105" b="21052"/>
          <a:stretch/>
        </p:blipFill>
        <p:spPr>
          <a:xfrm>
            <a:off x="0" y="6168189"/>
            <a:ext cx="12192000" cy="6898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A05A49D-455C-F62E-BE02-F61F68CDC8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704" y="69958"/>
            <a:ext cx="3751204" cy="1126173"/>
          </a:xfrm>
          <a:prstGeom prst="rect">
            <a:avLst/>
          </a:prstGeom>
        </p:spPr>
      </p:pic>
      <p:graphicFrame>
        <p:nvGraphicFramePr>
          <p:cNvPr id="3" name="Google Shape;132;p5">
            <a:extLst>
              <a:ext uri="{FF2B5EF4-FFF2-40B4-BE49-F238E27FC236}">
                <a16:creationId xmlns:a16="http://schemas.microsoft.com/office/drawing/2014/main" id="{836E9F73-9DB7-3EB9-D902-40A317E50E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9271564"/>
              </p:ext>
            </p:extLst>
          </p:nvPr>
        </p:nvGraphicFramePr>
        <p:xfrm>
          <a:off x="714375" y="1329825"/>
          <a:ext cx="11129535" cy="46042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635203">
                  <a:extLst>
                    <a:ext uri="{9D8B030D-6E8A-4147-A177-3AD203B41FA5}">
                      <a16:colId xmlns:a16="http://schemas.microsoft.com/office/drawing/2014/main" val="1732656754"/>
                    </a:ext>
                  </a:extLst>
                </a:gridCol>
                <a:gridCol w="36352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591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04250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AUTUMN TERM 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All subject lessons to be linked to careers through the scheme of work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have an understanding of key skills for modern society and to begin to evidence on </a:t>
                      </a:r>
                      <a:r>
                        <a:rPr lang="en-GB" sz="1400" u="none" strike="noStrike" cap="none" dirty="0" err="1"/>
                        <a:t>Xello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use </a:t>
                      </a:r>
                      <a:r>
                        <a:rPr lang="en-GB" sz="1400" u="none" strike="noStrike" cap="none" dirty="0" err="1"/>
                        <a:t>Xello</a:t>
                      </a:r>
                      <a:r>
                        <a:rPr lang="en-GB" sz="1400" u="none" strike="noStrike" cap="none" dirty="0"/>
                        <a:t> to prepare for writing a CV and cover letter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/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SPRING TERM 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All subject lessons to be linked to careers through schemes of work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Access a Careers Fair in school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Students to encounter at least one meaningful contact with an employer</a:t>
                      </a:r>
                      <a:endParaRPr sz="1400" u="none" strike="noStrike" cap="none" dirty="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STEM sessions to run through EDT</a:t>
                      </a:r>
                      <a:endParaRPr sz="1400" u="none" strike="noStrike" cap="none" dirty="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solidFill>
                            <a:schemeClr val="dk1"/>
                          </a:solidFill>
                        </a:rPr>
                        <a:t>PSHE -  Careers and Employability sessions and the World of Work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/>
                    </a:p>
                  </a:txBody>
                  <a:tcPr marL="68575" marR="68575" marT="91425" marB="91425">
                    <a:lnL w="126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SUMMER TERM 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All subject lessons to be related to careers through schemes of work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n-GB" sz="1400" u="none" strike="noStrike" cap="none" dirty="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Students to have an understanding of key employability skills and to continue to evidence on </a:t>
                      </a:r>
                      <a:r>
                        <a:rPr lang="en-GB" sz="1400" u="none" strike="noStrike" cap="none" dirty="0" err="1"/>
                        <a:t>Xello</a:t>
                      </a:r>
                      <a:endParaRPr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will have a meaningful encounter with a technical provider – INNOVATION WEEK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take part in certificate of First Aid Qualification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engage in a Career Guidance Interview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Option choices </a:t>
                      </a:r>
                      <a:endParaRPr sz="1400" u="none" strike="noStrike" cap="none" dirty="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 </a:t>
                      </a:r>
                      <a:endParaRPr sz="1400" u="none" strike="noStrike" cap="none" dirty="0"/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471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B004D0-5CC9-47AF-9F5F-A7F3E4CFDA71}"/>
              </a:ext>
            </a:extLst>
          </p:cNvPr>
          <p:cNvSpPr/>
          <p:nvPr/>
        </p:nvSpPr>
        <p:spPr>
          <a:xfrm>
            <a:off x="0" y="633045"/>
            <a:ext cx="12192000" cy="1772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2BAC3C-D6D1-49D3-9C76-21ABC63F94F8}"/>
              </a:ext>
            </a:extLst>
          </p:cNvPr>
          <p:cNvSpPr txBox="1"/>
          <p:nvPr/>
        </p:nvSpPr>
        <p:spPr>
          <a:xfrm>
            <a:off x="312821" y="2347889"/>
            <a:ext cx="115663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4CB0C6"/>
                </a:solidFill>
              </a:rPr>
              <a:t>Year 10</a:t>
            </a:r>
          </a:p>
          <a:p>
            <a:pPr algn="ctr"/>
            <a:r>
              <a:rPr lang="en-GB" sz="3600" b="1" dirty="0">
                <a:solidFill>
                  <a:srgbClr val="4CB0C6"/>
                </a:solidFill>
              </a:rPr>
              <a:t>Careers Programme </a:t>
            </a:r>
            <a:endParaRPr lang="en-GB" sz="3600" b="1" dirty="0">
              <a:solidFill>
                <a:schemeClr val="bg1">
                  <a:lumMod val="75000"/>
                </a:schemeClr>
              </a:solidFill>
            </a:endParaRPr>
          </a:p>
          <a:p>
            <a:endParaRPr lang="en-GB" sz="4800" b="1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56019EA-30FE-491A-9D3F-393D6D58C1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332" r="2105" b="21052"/>
          <a:stretch/>
        </p:blipFill>
        <p:spPr>
          <a:xfrm>
            <a:off x="0" y="6168189"/>
            <a:ext cx="12192000" cy="6898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6CB7CE3-446D-28AC-A9AB-1F69803EF8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0433" y="523013"/>
            <a:ext cx="3751204" cy="112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4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B004D0-5CC9-47AF-9F5F-A7F3E4CFDA71}"/>
              </a:ext>
            </a:extLst>
          </p:cNvPr>
          <p:cNvSpPr/>
          <p:nvPr/>
        </p:nvSpPr>
        <p:spPr>
          <a:xfrm>
            <a:off x="0" y="633045"/>
            <a:ext cx="12192000" cy="1772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56019EA-30FE-491A-9D3F-393D6D58C1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332" r="2105" b="21052"/>
          <a:stretch/>
        </p:blipFill>
        <p:spPr>
          <a:xfrm>
            <a:off x="0" y="6168189"/>
            <a:ext cx="12192000" cy="6898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A05A49D-455C-F62E-BE02-F61F68CDC8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704" y="69958"/>
            <a:ext cx="3751204" cy="1126173"/>
          </a:xfrm>
          <a:prstGeom prst="rect">
            <a:avLst/>
          </a:prstGeom>
        </p:spPr>
      </p:pic>
      <p:graphicFrame>
        <p:nvGraphicFramePr>
          <p:cNvPr id="3" name="Google Shape;132;p5">
            <a:extLst>
              <a:ext uri="{FF2B5EF4-FFF2-40B4-BE49-F238E27FC236}">
                <a16:creationId xmlns:a16="http://schemas.microsoft.com/office/drawing/2014/main" id="{836E9F73-9DB7-3EB9-D902-40A317E50E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3766726"/>
              </p:ext>
            </p:extLst>
          </p:nvPr>
        </p:nvGraphicFramePr>
        <p:xfrm>
          <a:off x="714375" y="1329825"/>
          <a:ext cx="11129535" cy="4731292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635203">
                  <a:extLst>
                    <a:ext uri="{9D8B030D-6E8A-4147-A177-3AD203B41FA5}">
                      <a16:colId xmlns:a16="http://schemas.microsoft.com/office/drawing/2014/main" val="1732656754"/>
                    </a:ext>
                  </a:extLst>
                </a:gridCol>
                <a:gridCol w="36352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591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04250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AUTUMN TERM 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All subject lessons to be linked to careers through the scheme of work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continue to build evidence on </a:t>
                      </a:r>
                      <a:r>
                        <a:rPr lang="en-GB" sz="1400" u="none" strike="noStrike" cap="none" dirty="0" err="1"/>
                        <a:t>Xello</a:t>
                      </a:r>
                      <a:r>
                        <a:rPr lang="en-GB" sz="1400" u="none" strike="noStrike" cap="none" dirty="0"/>
                        <a:t>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attend external careers fair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use </a:t>
                      </a:r>
                      <a:r>
                        <a:rPr lang="en-GB" sz="1400" u="none" strike="noStrike" cap="none" dirty="0" err="1"/>
                        <a:t>Xello</a:t>
                      </a:r>
                      <a:r>
                        <a:rPr lang="en-GB" sz="1400" u="none" strike="noStrike" cap="none" dirty="0"/>
                        <a:t> to prepare for writing a CV and cover letter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Students to work through careers actions plan </a:t>
                      </a:r>
                      <a:endParaRPr sz="1400" u="none" strike="noStrike" cap="none" dirty="0"/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SPRING TERM 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All subject lessons to be linked to careers through schemes of work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Access a Careers Fair in school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Students to encounter at least one meaningful contact with an employer and a technical provider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 will be offered the opportunity to consider completing a work experience application, an interview &amp; complete work experience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College guest speaker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solidFill>
                            <a:schemeClr val="dk1"/>
                          </a:solidFill>
                        </a:rPr>
                        <a:t>CV and cover letter completed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work through careers actions plan </a:t>
                      </a:r>
                    </a:p>
                  </a:txBody>
                  <a:tcPr marL="68575" marR="68575" marT="91425" marB="91425">
                    <a:lnL w="126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SUMMER TERM 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All subject lessons to be linked to careers through schemes of work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n-GB" sz="1400" u="none" strike="noStrike" cap="none" dirty="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Students to engage in a Careers Guidance Interview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will have a meaningful encounter with a technical provider – INNOVATION WEEK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Mock interviews with SLT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take part in certificate of First Aid Qualification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Option choices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Year 10 visits to local colleges, training providers and employers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  Students to work through careers actions plan </a:t>
                      </a: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98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B004D0-5CC9-47AF-9F5F-A7F3E4CFDA71}"/>
              </a:ext>
            </a:extLst>
          </p:cNvPr>
          <p:cNvSpPr/>
          <p:nvPr/>
        </p:nvSpPr>
        <p:spPr>
          <a:xfrm>
            <a:off x="0" y="633045"/>
            <a:ext cx="12192000" cy="1772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2BAC3C-D6D1-49D3-9C76-21ABC63F94F8}"/>
              </a:ext>
            </a:extLst>
          </p:cNvPr>
          <p:cNvSpPr txBox="1"/>
          <p:nvPr/>
        </p:nvSpPr>
        <p:spPr>
          <a:xfrm>
            <a:off x="312821" y="2347889"/>
            <a:ext cx="115663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4CB0C6"/>
                </a:solidFill>
              </a:rPr>
              <a:t>Year 11</a:t>
            </a:r>
          </a:p>
          <a:p>
            <a:pPr algn="ctr"/>
            <a:r>
              <a:rPr lang="en-GB" sz="3600" b="1" dirty="0">
                <a:solidFill>
                  <a:srgbClr val="4CB0C6"/>
                </a:solidFill>
              </a:rPr>
              <a:t>Careers Programme</a:t>
            </a:r>
            <a:endParaRPr lang="en-GB" sz="3600" b="1" dirty="0">
              <a:solidFill>
                <a:schemeClr val="bg1">
                  <a:lumMod val="75000"/>
                </a:schemeClr>
              </a:solidFill>
            </a:endParaRPr>
          </a:p>
          <a:p>
            <a:endParaRPr lang="en-GB" sz="4800" b="1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56019EA-30FE-491A-9D3F-393D6D58C1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332" r="2105" b="21052"/>
          <a:stretch/>
        </p:blipFill>
        <p:spPr>
          <a:xfrm>
            <a:off x="0" y="6168189"/>
            <a:ext cx="12192000" cy="6898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A1909C3-A9E8-4C9B-F5D2-1348BF7503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0433" y="523013"/>
            <a:ext cx="3751204" cy="112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7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B004D0-5CC9-47AF-9F5F-A7F3E4CFDA71}"/>
              </a:ext>
            </a:extLst>
          </p:cNvPr>
          <p:cNvSpPr/>
          <p:nvPr/>
        </p:nvSpPr>
        <p:spPr>
          <a:xfrm>
            <a:off x="0" y="633045"/>
            <a:ext cx="12192000" cy="1772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56019EA-30FE-491A-9D3F-393D6D58C1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332" r="2105" b="21052"/>
          <a:stretch/>
        </p:blipFill>
        <p:spPr>
          <a:xfrm>
            <a:off x="0" y="6168189"/>
            <a:ext cx="12192000" cy="6898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A05A49D-455C-F62E-BE02-F61F68CDC8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704" y="69958"/>
            <a:ext cx="3751204" cy="1126173"/>
          </a:xfrm>
          <a:prstGeom prst="rect">
            <a:avLst/>
          </a:prstGeom>
        </p:spPr>
      </p:pic>
      <p:graphicFrame>
        <p:nvGraphicFramePr>
          <p:cNvPr id="3" name="Google Shape;132;p5">
            <a:extLst>
              <a:ext uri="{FF2B5EF4-FFF2-40B4-BE49-F238E27FC236}">
                <a16:creationId xmlns:a16="http://schemas.microsoft.com/office/drawing/2014/main" id="{836E9F73-9DB7-3EB9-D902-40A317E50E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23707518"/>
              </p:ext>
            </p:extLst>
          </p:nvPr>
        </p:nvGraphicFramePr>
        <p:xfrm>
          <a:off x="348092" y="1196131"/>
          <a:ext cx="11669864" cy="4680794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896772">
                  <a:extLst>
                    <a:ext uri="{9D8B030D-6E8A-4147-A177-3AD203B41FA5}">
                      <a16:colId xmlns:a16="http://schemas.microsoft.com/office/drawing/2014/main" val="1389644533"/>
                    </a:ext>
                  </a:extLst>
                </a:gridCol>
                <a:gridCol w="3896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76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80794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AUTUMN TERM 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All subject lessons to be linked to careers through the scheme of work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continue to build evidence on the </a:t>
                      </a:r>
                      <a:r>
                        <a:rPr lang="en-GB" sz="1400" u="none" strike="noStrike" cap="none" dirty="0" err="1"/>
                        <a:t>Xello</a:t>
                      </a:r>
                      <a:r>
                        <a:rPr lang="en-GB" sz="1400" u="none" strike="noStrike" cap="none" dirty="0"/>
                        <a:t> programme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attend external careers fair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complete AQA Unit Award: World of Work, Applications and Interviews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University speaker / visits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To research and apply for at least 2 post 16 courses and training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work through careers actions plan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SPRING TERM 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Access a Careers Fair in </a:t>
                      </a:r>
                      <a:r>
                        <a:rPr lang="en-GB" sz="1400" u="none" strike="noStrike" cap="none" dirty="0" err="1"/>
                        <a:t>BwD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CV workshop, letter writing and interview skills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College visits and open events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To research and apply for at least 2 post 16 courses and training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Registration with the Government Apprenticeship website</a:t>
                      </a:r>
                      <a:r>
                        <a:rPr lang="en-GB" sz="1400" u="none" strike="noStrike" cap="none" dirty="0">
                          <a:solidFill>
                            <a:schemeClr val="hlink"/>
                          </a:solidFill>
                          <a:uFill>
                            <a:noFill/>
                          </a:uFill>
                          <a:hlinkClick r:id="rId5"/>
                        </a:rPr>
                        <a:t> </a:t>
                      </a:r>
                      <a:r>
                        <a:rPr lang="en-GB" sz="1400" u="sng" strike="noStrike" cap="none" dirty="0">
                          <a:solidFill>
                            <a:schemeClr val="hlink"/>
                          </a:solidFill>
                          <a:hlinkClick r:id="rId5"/>
                        </a:rPr>
                        <a:t>https://www.gov.uk/apply-apprenticeship</a:t>
                      </a:r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 to begin their work experience program (2</a:t>
                      </a:r>
                      <a:r>
                        <a:rPr lang="en-GB" sz="1400" u="none" strike="noStrike" cap="none" baseline="30000" dirty="0"/>
                        <a:t>nd</a:t>
                      </a:r>
                      <a:r>
                        <a:rPr lang="en-GB" sz="1400" u="none" strike="noStrike" cap="none" dirty="0"/>
                        <a:t> opportunity)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Mock interviews with SLT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work through careers actions plan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endParaRPr lang="en-GB" sz="1400" u="none" strike="noStrike" cap="none" dirty="0"/>
                    </a:p>
                  </a:txBody>
                  <a:tcPr marL="68575" marR="68575" marT="91425" marB="91425">
                    <a:lnL w="126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4CB0C6"/>
                          </a:solidFill>
                        </a:rPr>
                        <a:t>SUMMER TERM </a:t>
                      </a:r>
                      <a:endParaRPr lang="en-GB" sz="1400" b="1" u="none" strike="noStrike" cap="none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  <a:p>
                      <a:pPr algn="l"/>
                      <a:r>
                        <a:rPr lang="en-GB" sz="1400" u="none" strike="noStrike" cap="none" dirty="0"/>
                        <a:t>Students will have a meaningful encounter with a technical provider – INNOVATION WEEK </a:t>
                      </a:r>
                    </a:p>
                    <a:p>
                      <a:pPr algn="l"/>
                      <a:endParaRPr lang="en-GB" sz="1400" u="none" strike="noStrike" cap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Students to encounter at least one meaningful contact with an employer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u="none" strike="noStrike" cap="none" dirty="0"/>
                        <a:t>CV’s and covering letters to be completed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Travel training </a:t>
                      </a: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August GCSE results day brunch </a:t>
                      </a:r>
                      <a:endParaRPr sz="1400" u="none" strike="noStrike" cap="none" dirty="0"/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62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B004D0-5CC9-47AF-9F5F-A7F3E4CFDA71}"/>
              </a:ext>
            </a:extLst>
          </p:cNvPr>
          <p:cNvSpPr/>
          <p:nvPr/>
        </p:nvSpPr>
        <p:spPr>
          <a:xfrm>
            <a:off x="0" y="633045"/>
            <a:ext cx="12192000" cy="1772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2BAC3C-D6D1-49D3-9C76-21ABC63F94F8}"/>
              </a:ext>
            </a:extLst>
          </p:cNvPr>
          <p:cNvSpPr txBox="1"/>
          <p:nvPr/>
        </p:nvSpPr>
        <p:spPr>
          <a:xfrm>
            <a:off x="-3099850" y="815492"/>
            <a:ext cx="115663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4CB0C6"/>
                </a:solidFill>
              </a:rPr>
              <a:t>Gatsby Benchmarks </a:t>
            </a:r>
            <a:endParaRPr lang="en-GB" sz="3600" b="1" dirty="0">
              <a:solidFill>
                <a:schemeClr val="bg1">
                  <a:lumMod val="75000"/>
                </a:schemeClr>
              </a:solidFill>
            </a:endParaRPr>
          </a:p>
          <a:p>
            <a:endParaRPr lang="en-GB" sz="4800" b="1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56019EA-30FE-491A-9D3F-393D6D58C1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332" r="2105" b="21052"/>
          <a:stretch/>
        </p:blipFill>
        <p:spPr>
          <a:xfrm>
            <a:off x="0" y="6168189"/>
            <a:ext cx="12192000" cy="6898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D7AF029-193D-DD76-664D-82BD440B4D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0433" y="523013"/>
            <a:ext cx="3751204" cy="1126173"/>
          </a:xfrm>
          <a:prstGeom prst="rect">
            <a:avLst/>
          </a:prstGeom>
        </p:spPr>
      </p:pic>
      <p:sp>
        <p:nvSpPr>
          <p:cNvPr id="5" name="Google Shape;164;p10">
            <a:extLst>
              <a:ext uri="{FF2B5EF4-FFF2-40B4-BE49-F238E27FC236}">
                <a16:creationId xmlns:a16="http://schemas.microsoft.com/office/drawing/2014/main" id="{795942CF-AB27-89AD-D914-C416DF717D01}"/>
              </a:ext>
            </a:extLst>
          </p:cNvPr>
          <p:cNvSpPr txBox="1">
            <a:spLocks/>
          </p:cNvSpPr>
          <p:nvPr/>
        </p:nvSpPr>
        <p:spPr>
          <a:xfrm>
            <a:off x="751115" y="1649186"/>
            <a:ext cx="9860999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2000" dirty="0"/>
              <a:t>The eight benchmarks are a framework for good career guidance developed to support schools in providing students with the best possible careers education, information, advice, and guidance: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endParaRPr lang="en-GB" sz="2000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1. A stable careers programme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2. Learning from career and labour market information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3. Addressing the needs of each pupil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4. Linking curriculum learning to careers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5. Encounters with employers and employees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6. Experiences of workplaces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7. Encounters with further and higher education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8. Personal guidance</a:t>
            </a:r>
          </a:p>
        </p:txBody>
      </p:sp>
    </p:spTree>
    <p:extLst>
      <p:ext uri="{BB962C8B-B14F-4D97-AF65-F5344CB8AC3E}">
        <p14:creationId xmlns:p14="http://schemas.microsoft.com/office/powerpoint/2010/main" val="159229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DB004D0-5CC9-47AF-9F5F-A7F3E4CFDA71}"/>
              </a:ext>
            </a:extLst>
          </p:cNvPr>
          <p:cNvSpPr/>
          <p:nvPr/>
        </p:nvSpPr>
        <p:spPr>
          <a:xfrm>
            <a:off x="0" y="633045"/>
            <a:ext cx="12192000" cy="1772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2BAC3C-D6D1-49D3-9C76-21ABC63F94F8}"/>
              </a:ext>
            </a:extLst>
          </p:cNvPr>
          <p:cNvSpPr txBox="1"/>
          <p:nvPr/>
        </p:nvSpPr>
        <p:spPr>
          <a:xfrm>
            <a:off x="1111800" y="1519309"/>
            <a:ext cx="115663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4CB0C6"/>
                </a:solidFill>
              </a:rPr>
              <a:t>Reflection </a:t>
            </a:r>
            <a:endParaRPr lang="en-GB" sz="3600" b="1" dirty="0">
              <a:solidFill>
                <a:schemeClr val="bg1">
                  <a:lumMod val="75000"/>
                </a:schemeClr>
              </a:solidFill>
            </a:endParaRPr>
          </a:p>
          <a:p>
            <a:endParaRPr lang="en-GB" sz="4800" b="1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56019EA-30FE-491A-9D3F-393D6D58C1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332" r="2105" b="21052"/>
          <a:stretch/>
        </p:blipFill>
        <p:spPr>
          <a:xfrm>
            <a:off x="0" y="6168189"/>
            <a:ext cx="12192000" cy="689811"/>
          </a:xfrm>
          <a:prstGeom prst="rect">
            <a:avLst/>
          </a:prstGeom>
        </p:spPr>
      </p:pic>
      <p:sp>
        <p:nvSpPr>
          <p:cNvPr id="3" name="Google Shape;170;p11">
            <a:extLst>
              <a:ext uri="{FF2B5EF4-FFF2-40B4-BE49-F238E27FC236}">
                <a16:creationId xmlns:a16="http://schemas.microsoft.com/office/drawing/2014/main" id="{9F0903A1-4C18-0D8D-D1A7-AA026CC917D1}"/>
              </a:ext>
            </a:extLst>
          </p:cNvPr>
          <p:cNvSpPr txBox="1">
            <a:spLocks/>
          </p:cNvSpPr>
          <p:nvPr/>
        </p:nvSpPr>
        <p:spPr>
          <a:xfrm>
            <a:off x="1111800" y="2230161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We Measure and Assess the Impact of our Careers Programme through: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• Destination measures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• Student, parent and staff voice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• Employer feedback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• Visiting partners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• Work experience evaluations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  <a:buFont typeface="Arial" panose="020B0604020202020204" pitchFamily="34" charset="0"/>
              <a:buNone/>
            </a:pPr>
            <a:r>
              <a:rPr lang="en-GB" sz="1800" dirty="0"/>
              <a:t>• Gatsby Benchmarks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874F57-36D9-D923-6073-30A938BC45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704" y="69958"/>
            <a:ext cx="3751204" cy="112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77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3191</TotalTime>
  <Words>840</Words>
  <Application>Microsoft Office PowerPoint</Application>
  <PresentationFormat>Widescreen</PresentationFormat>
  <Paragraphs>137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Gregory (WDS Staff)</dc:creator>
  <cp:lastModifiedBy>Gemma Foster</cp:lastModifiedBy>
  <cp:revision>2</cp:revision>
  <dcterms:created xsi:type="dcterms:W3CDTF">2022-02-28T10:29:28Z</dcterms:created>
  <dcterms:modified xsi:type="dcterms:W3CDTF">2024-11-18T13:54:06Z</dcterms:modified>
</cp:coreProperties>
</file>